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jpeg" ContentType="image/jpe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963600"/>
            <a:ext cx="10972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600" y="39636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9636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55604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93392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9636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600" y="39636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600" y="1600200"/>
            <a:ext cx="53542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1097208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32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24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ru-RU" sz="2000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30.7.21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DC64C2D-4B20-4100-8531-76B1CDC28A59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329840" y="188640"/>
            <a:ext cx="10252440" cy="719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910">
                <a:solidFill>
                  <a:srgbClr val="1f497d"/>
                </a:solidFill>
                <a:latin typeface="Calibri"/>
                <a:ea typeface="Calibri"/>
              </a:rPr>
              <a:t>Кто в 2021 году имеет право на выплату</a:t>
            </a:r>
            <a:endParaRPr/>
          </a:p>
        </p:txBody>
      </p:sp>
      <p:pic>
        <p:nvPicPr>
          <p:cNvPr descr="" id="4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91520" y="188640"/>
            <a:ext cx="575640" cy="624240"/>
          </a:xfrm>
          <a:prstGeom prst="rect">
            <a:avLst/>
          </a:prstGeom>
          <a:ln>
            <a:noFill/>
          </a:ln>
        </p:spPr>
      </p:pic>
      <p:pic>
        <p:nvPicPr>
          <p:cNvPr descr="" id="41" name="Объект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55520" y="908640"/>
            <a:ext cx="10526760" cy="5217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