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media/image3.png" ContentType="image/png"/>
  <Override PartName="/ppt/media/image4.jpeg" ContentType="image/jpeg"/>
  <Override PartName="/ppt/media/image1.png" ContentType="image/png"/>
  <Override PartName="/ppt/media/image2.png" ContentType="image/png"/>
  <Override PartName="/ppt/slideLayouts/slideLayout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slideLayout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</p:sldMasterIdLst>
  <p:sldIdLst>
    <p:sldId id="256" r:id="rId3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4680"/>
            <a:ext cx="109724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0200"/>
            <a:ext cx="10972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09480" y="3963600"/>
            <a:ext cx="10972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480" y="274680"/>
            <a:ext cx="109724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0200"/>
            <a:ext cx="535428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600" y="1600200"/>
            <a:ext cx="535428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231600" y="3963600"/>
            <a:ext cx="535428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09480" y="3963600"/>
            <a:ext cx="535428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480" y="274680"/>
            <a:ext cx="109724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600200"/>
            <a:ext cx="535428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6231600" y="1600200"/>
            <a:ext cx="535428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pic>
        <p:nvPicPr>
          <p:cNvPr descr="" id="37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7556040" y="3963240"/>
            <a:ext cx="2704680" cy="2158200"/>
          </a:xfrm>
          <a:prstGeom prst="rect">
            <a:avLst/>
          </a:prstGeom>
          <a:ln>
            <a:noFill/>
          </a:ln>
        </p:spPr>
      </p:pic>
      <p:pic>
        <p:nvPicPr>
          <p:cNvPr descr="" id="38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1933920" y="3963240"/>
            <a:ext cx="2704680" cy="215820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4680"/>
            <a:ext cx="109724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0200"/>
            <a:ext cx="10972440" cy="45259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74680"/>
            <a:ext cx="109724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0200"/>
            <a:ext cx="10972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4680"/>
            <a:ext cx="109724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9480" y="1600200"/>
            <a:ext cx="535428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31600" y="1600200"/>
            <a:ext cx="535428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4680"/>
            <a:ext cx="109724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09480" y="274680"/>
            <a:ext cx="10972440" cy="58510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4680"/>
            <a:ext cx="109724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0200"/>
            <a:ext cx="535428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09480" y="3963600"/>
            <a:ext cx="535428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231600" y="1600200"/>
            <a:ext cx="535428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274680"/>
            <a:ext cx="109724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0200"/>
            <a:ext cx="535428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600" y="1600200"/>
            <a:ext cx="535428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31600" y="3963600"/>
            <a:ext cx="535428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480" y="274680"/>
            <a:ext cx="109724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0200"/>
            <a:ext cx="535428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600" y="1600200"/>
            <a:ext cx="535428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09480" y="3963600"/>
            <a:ext cx="1097208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09480" y="274680"/>
            <a:ext cx="109724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ru-RU" sz="4400">
                <a:solidFill>
                  <a:srgbClr val="000000"/>
                </a:solidFill>
                <a:latin typeface="Calibri"/>
              </a:rPr>
              <a:t>Для правки текста заголовка щелкните мышьюОбразец заголовка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609480" y="1600200"/>
            <a:ext cx="10972440" cy="4525560"/>
          </a:xfrm>
          <a:prstGeom prst="rect">
            <a:avLst/>
          </a:prstGeom>
        </p:spPr>
        <p:txBody>
          <a:bodyPr/>
          <a:p>
            <a:pPr>
              <a:buSzPct val="25000"/>
              <a:buFont typeface="StarSymbol"/>
              <a:buChar char=""/>
            </a:pPr>
            <a:r>
              <a:rPr lang="ru-RU" sz="3200">
                <a:solidFill>
                  <a:srgbClr val="000000"/>
                </a:solidFill>
                <a:latin typeface="Calibri"/>
              </a:rPr>
              <a:t>Для правки структуры щелкните мышью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ru-RU" sz="3200">
                <a:solidFill>
                  <a:srgbClr val="000000"/>
                </a:solidFill>
                <a:latin typeface="Calibri"/>
              </a:rPr>
              <a:t>Второй уровень структуры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ru-RU" sz="3200">
                <a:solidFill>
                  <a:srgbClr val="000000"/>
                </a:solidFill>
                <a:latin typeface="Calibri"/>
              </a:rPr>
              <a:t>Третий уровень структуры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ru-RU" sz="3200">
                <a:solidFill>
                  <a:srgbClr val="000000"/>
                </a:solidFill>
                <a:latin typeface="Calibri"/>
              </a:rPr>
              <a:t>Четвёртый уровень структуры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ru-RU" sz="3200">
                <a:solidFill>
                  <a:srgbClr val="000000"/>
                </a:solidFill>
                <a:latin typeface="Calibri"/>
              </a:rPr>
              <a:t>Пятый уровень структуры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ru-RU" sz="3200">
                <a:solidFill>
                  <a:srgbClr val="000000"/>
                </a:solidFill>
                <a:latin typeface="Calibri"/>
              </a:rPr>
              <a:t>Шестой уровень структуры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ru-RU" sz="3200">
                <a:solidFill>
                  <a:srgbClr val="000000"/>
                </a:solidFill>
                <a:latin typeface="Calibri"/>
              </a:rPr>
              <a:t>Седьмой уровень структурыОбразец текста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ru-RU" sz="2800">
                <a:solidFill>
                  <a:srgbClr val="000000"/>
                </a:solidFill>
                <a:latin typeface="Calibri"/>
              </a:rPr>
              <a:t>Второй уровень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ru-RU" sz="2400">
                <a:solidFill>
                  <a:srgbClr val="000000"/>
                </a:solidFill>
                <a:latin typeface="Calibri"/>
              </a:rPr>
              <a:t>Третий уровень</a:t>
            </a:r>
            <a:endParaRPr/>
          </a:p>
          <a:p>
            <a:pPr lvl="3">
              <a:lnSpc>
                <a:spcPct val="100000"/>
              </a:lnSpc>
              <a:buFont typeface="Arial"/>
              <a:buChar char="–"/>
            </a:pPr>
            <a:r>
              <a:rPr lang="ru-RU" sz="2000">
                <a:solidFill>
                  <a:srgbClr val="000000"/>
                </a:solidFill>
                <a:latin typeface="Calibri"/>
              </a:rPr>
              <a:t>Четвертый уровень</a:t>
            </a:r>
            <a:endParaRPr/>
          </a:p>
          <a:p>
            <a:pPr lvl="4">
              <a:lnSpc>
                <a:spcPct val="100000"/>
              </a:lnSpc>
              <a:buFont typeface="Arial"/>
              <a:buChar char="»"/>
            </a:pPr>
            <a:r>
              <a:rPr lang="ru-RU" sz="2000">
                <a:solidFill>
                  <a:srgbClr val="000000"/>
                </a:solidFill>
                <a:latin typeface="Calibri"/>
              </a:rPr>
              <a:t>Пятый уровень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609480" y="6356520"/>
            <a:ext cx="2844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ru-RU" sz="1200">
                <a:solidFill>
                  <a:srgbClr val="8b8b8b"/>
                </a:solidFill>
                <a:latin typeface="Calibri"/>
              </a:rPr>
              <a:t>30.7.21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4165560" y="6356520"/>
            <a:ext cx="3860280" cy="364680"/>
          </a:xfrm>
          <a:prstGeom prst="rect">
            <a:avLst/>
          </a:prstGeom>
        </p:spPr>
        <p:txBody>
          <a:bodyPr anchor="ctr"/>
          <a:p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8737560" y="6356520"/>
            <a:ext cx="2844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ADC64C2D-4B20-4100-8531-76B1CDC28A59}" type="slidenum">
              <a:rPr lang="ru-RU" sz="1200">
                <a:solidFill>
                  <a:srgbClr val="8b8b8b"/>
                </a:solidFill>
                <a:latin typeface="Calibri"/>
              </a:rPr>
              <a:t>&lt;номер&gt;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image" Target="../media/image4.jpeg"/><Relationship Id="rId3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Shape 1"/>
          <p:cNvSpPr txBox="1"/>
          <p:nvPr/>
        </p:nvSpPr>
        <p:spPr>
          <a:xfrm>
            <a:off x="1329840" y="188640"/>
            <a:ext cx="10252440" cy="719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b="1" lang="ru-RU" sz="2910">
                <a:solidFill>
                  <a:srgbClr val="1f497d"/>
                </a:solidFill>
                <a:latin typeface="Calibri"/>
                <a:ea typeface="Calibri"/>
              </a:rPr>
              <a:t>Кто в 2021 году имеет право на выплату</a:t>
            </a:r>
            <a:endParaRPr/>
          </a:p>
        </p:txBody>
      </p:sp>
      <p:pic>
        <p:nvPicPr>
          <p:cNvPr descr="" id="40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191520" y="188640"/>
            <a:ext cx="575640" cy="624240"/>
          </a:xfrm>
          <a:prstGeom prst="rect">
            <a:avLst/>
          </a:prstGeom>
          <a:ln>
            <a:noFill/>
          </a:ln>
        </p:spPr>
      </p:pic>
      <p:pic>
        <p:nvPicPr>
          <p:cNvPr descr="" id="41" name="Объект 6"/>
          <p:cNvPicPr/>
          <p:nvPr/>
        </p:nvPicPr>
        <p:blipFill>
          <a:blip r:embed="rId2"/>
          <a:stretch>
            <a:fillRect/>
          </a:stretch>
        </p:blipFill>
        <p:spPr>
          <a:xfrm>
            <a:off x="1055520" y="908640"/>
            <a:ext cx="10526760" cy="52171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dur="indefinite" id="1" nodeType="tmRoot" restart="never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